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4"/>
  </p:sldMasterIdLst>
  <p:notesMasterIdLst>
    <p:notesMasterId r:id="rId17"/>
  </p:notesMasterIdLst>
  <p:handoutMasterIdLst>
    <p:handoutMasterId r:id="rId18"/>
  </p:handoutMasterIdLst>
  <p:sldIdLst>
    <p:sldId id="256" r:id="rId5"/>
    <p:sldId id="340" r:id="rId6"/>
    <p:sldId id="344" r:id="rId7"/>
    <p:sldId id="345" r:id="rId8"/>
    <p:sldId id="346" r:id="rId9"/>
    <p:sldId id="347" r:id="rId10"/>
    <p:sldId id="348" r:id="rId11"/>
    <p:sldId id="349" r:id="rId12"/>
    <p:sldId id="341" r:id="rId13"/>
    <p:sldId id="342" r:id="rId14"/>
    <p:sldId id="343" r:id="rId15"/>
    <p:sldId id="350" r:id="rId16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5934"/>
  </p:normalViewPr>
  <p:slideViewPr>
    <p:cSldViewPr snapToGrid="0">
      <p:cViewPr varScale="1">
        <p:scale>
          <a:sx n="91" d="100"/>
          <a:sy n="91" d="100"/>
        </p:scale>
        <p:origin x="3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4BF03B4C-7222-461B-BA71-2B563A44950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6015D50-859B-4A21-BBA7-D227472F194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C03E607-9D6D-45C2-80F8-997404EF302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2022/11/9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414EAD1-5CAB-421B-B5BB-2FAE33EA58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83925FF-73DD-4112-9C15-8EAFF2E8C9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E6D71AD-4225-439B-B0AF-FF523CEDEDC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60384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8T16:40:51.71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24575,'4'1'0,"-1"-1"0,0 1 0,1 0 0,-1 0 0,0 0 0,0 0 0,1 0 0,-1 1 0,0 0 0,-1-1 0,1 1 0,0 0 0,0 1 0,-1-1 0,1 0 0,-1 1 0,0-1 0,1 1 0,-1 0 0,-1 0 0,1-1 0,0 1 0,-1 1 0,1-1 0,-1 0 0,0 0 0,1 4 0,3 11 0,0 0 0,-1 0 0,2 30 0,-1 40 0,-3-50 0,8 56 0,-2-36 0,-6-37 0,1-1 0,1 0 0,7 23 0,3 4 0,-2 1 0,9 97 0,16 81 0,-32-208 0,1-1 0,0 0 0,1-1 0,1 1 0,15 23 0,-10-18 0,19 46 0,-27-57 0,1 0 0,0-1 0,0 1 0,1-1 0,0 0 0,1-1 0,0 0 0,0 0 0,1 0 0,0-1 0,0-1 0,1 1 0,0-2 0,18 10 0,-11-7 0,1-1 0,0-1 0,1-1 0,-1 0 0,1-1 0,0-1 0,0-1 0,29 1 0,244-6 0,-288 2 0,0-1 0,0 1 0,0-1 0,0 0 0,-1 0 0,1 0 0,0-1 0,-1 1 0,1-1 0,-1 0 0,1 0 0,-1 0 0,0 0 0,0 0 0,0-1 0,0 0 0,0 1 0,-1-1 0,5-6 0,-1-2 0,0 0 0,-1 0 0,0 0 0,6-22 0,10-25 0,-7 28 0,0 0 0,-2-1 0,-1-1 0,12-63 0,-20 75 0,6-26 0,3-92 0,-12 128 0,0 0 0,0-1 0,-1 1 0,0 0 0,-1 0 0,-5-16 0,6 23 0,0 1 0,-1-1 0,1 1 0,-1 0 0,1-1 0,-1 1 0,1 0 0,-1 0 0,0 0 0,0 1 0,0-1 0,0 0 0,-1 1 0,1-1 0,0 1 0,-1 0 0,1 0 0,0 0 0,-1 0 0,0 0 0,1 0 0,-1 1 0,1-1 0,-1 1 0,0 0 0,1-1 0,-1 1 0,0 1 0,1-1 0,-5 1 0,-15 3 0,2 1 0,-1 1 0,1 1 0,-1 1 0,-21 12 0,29-14 0,-11 6 0,-35 25 0,0 0 0,25-17 0,1 1 0,2 2 0,0 1 0,1 1 0,-35 40 0,38-38 0,14-15 0,0 1 0,1 1 0,1 0 0,-14 21 0,7-6 0,1 0 0,2 2 0,0 0 0,3 0 0,0 1 0,-9 44 0,18-55 0,-5 25 0,-4 88 0,11-81 0,0-26 0,0 1 0,2 0 0,6 33 0,-3-49 0,0-1 0,1 0 0,1 0 0,-1-1 0,1 0 0,1 0 0,0 0 0,1-1 0,10 11 0,20 27 0,-29-36 0,1 0 0,0-1 0,21 18 0,-19-18 0,-1 0 0,1 1 0,10 14 0,-10-12 0,2 0 0,-1-1 0,2 0 0,0-1 0,0-1 0,1 0 0,0-1 0,18 7 0,12 9 0,-19-11 0,0 0 0,1-2 0,1-1 0,0-1 0,57 11 0,-70-18 0,0 1 0,0 1 0,0 1 0,21 11 0,-22-10 0,0 0 0,1-1 0,0-1 0,24 5 0,73 11 0,59 6 0,-152-25 0,0 2 0,-1 0 0,26 10 0,-24-7 0,-1-2 0,41 7 0,-37-9 0,-1-2 0,1 0 0,-1-2 0,40-6 0,-55 6 0,0-1 0,0-1 0,0 1 0,0-1 0,0-1 0,-1 1 0,1-1 0,-1-1 0,0 1 0,0-1 0,0-1 0,-1 1 0,0-1 0,0 0 0,-1 0 0,7-10 0,-2 4 0,0 0 0,1 0 0,18-15 0,-16 16 0,0-1 0,16-21 0,-22 24 0,1 1 0,1 0 0,15-12 0,-16 14 0,0 0 0,-1 0 0,0-1 0,-1 0 0,0 0 0,7-10 0,-12 14 0,0 0 0,0 0 0,0 0 0,0 0 0,-1-1 0,1 1 0,-1 0 0,0-1 0,0 1 0,0 0 0,-1-1 0,1 1 0,-1 0 0,0 0 0,1 0 0,-2-1 0,1 1 0,0 0 0,-1 0 0,1 0 0,-1 1 0,0-1 0,0 0 0,0 1 0,-3-4 0,-4-5 0,-1 0 0,0 0 0,-1 1 0,-19-14 0,-167-101 0,180 115 0,0 0 0,-19-8 0,19 10 0,0-1 0,-21-14 0,-42-26-1365,64 41-5461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8T16:40:52.8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132 0 24575,'2'147'0,"-5"160"0,-10-217 0,3-35 0,8-39 0,-1 0 0,-1 0 0,-1 0 0,0-1 0,-1 0 0,0 0 0,-2-1 0,-17 27 0,16-26-455,1 1 0,-10 22 0,9-15-6371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DEFBC4E-1DC3-4015-961E-622835AB4FA9}" type="datetime1">
              <a:rPr lang="zh-TW" altLang="en-US" noProof="0" smtClean="0"/>
              <a:t>2022/11/9</a:t>
            </a:fld>
            <a:endParaRPr lang="zh-TW" altLang="en-US" noProof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9553C36-AE66-42A1-BA56-51FF7F8C862C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463865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553C36-AE66-42A1-BA56-51FF7F8C86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33510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553C36-AE66-42A1-BA56-51FF7F8C86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83239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 useBgFill="1">
        <p:nvSpPr>
          <p:cNvPr id="10" name="矩形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矩形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矩形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​​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​​(S)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​​(S)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20" name="日期版面配置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93465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98904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405649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3053588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3053588" cy="3163825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569206" y="2074334"/>
            <a:ext cx="3053588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569206" y="2792471"/>
            <a:ext cx="3053588" cy="3164509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0" name="文字版面配置區 4">
            <a:extLst>
              <a:ext uri="{FF2B5EF4-FFF2-40B4-BE49-F238E27FC236}">
                <a16:creationId xmlns:a16="http://schemas.microsoft.com/office/drawing/2014/main" id="{A6D68D58-C9C7-41A5-9F66-57C5771B39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8564" y="2073651"/>
            <a:ext cx="3053588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內容版面配置區 5">
            <a:extLst>
              <a:ext uri="{FF2B5EF4-FFF2-40B4-BE49-F238E27FC236}">
                <a16:creationId xmlns:a16="http://schemas.microsoft.com/office/drawing/2014/main" id="{F3692324-6EEB-4C0A-BF90-7A27FBF6D7B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8564" y="2791788"/>
            <a:ext cx="3053588" cy="3164509"/>
          </a:xfrm>
        </p:spPr>
        <p:txBody>
          <a:bodyPr rtlCol="0"/>
          <a:lstStyle>
            <a:lvl1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472762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384376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921777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9" name="頁尾版面配置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641894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16332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議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791E8DE-0B9D-43A1-8977-59BEEC2C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3337" y="643464"/>
            <a:ext cx="6269159" cy="55710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1DABDA3-AA10-4304-B3C8-D5B655DE3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631" y="1621998"/>
            <a:ext cx="5068567" cy="1301390"/>
          </a:xfrm>
        </p:spPr>
        <p:txBody>
          <a:bodyPr rtlCol="0" anchor="b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9" name="副標題 2" descr="標籤=輔色&#10;類別=淺色&#10;目標=文字">
            <a:extLst>
              <a:ext uri="{FF2B5EF4-FFF2-40B4-BE49-F238E27FC236}">
                <a16:creationId xmlns:a16="http://schemas.microsoft.com/office/drawing/2014/main" id="{4CCFCCCF-0AEA-4D36-8B54-4C03F88D74A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43633" y="3109652"/>
            <a:ext cx="5068567" cy="239562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>
              <a:lnSpc>
                <a:spcPct val="150000"/>
              </a:lnSpc>
            </a:pPr>
            <a:r>
              <a:rPr lang="zh-TW" altLang="en-US" noProof="0">
                <a:cs typeface="Calibri"/>
              </a:rPr>
              <a:t>主題一</a:t>
            </a:r>
          </a:p>
          <a:p>
            <a:pPr rtl="0">
              <a:lnSpc>
                <a:spcPct val="150000"/>
              </a:lnSpc>
            </a:pPr>
            <a:r>
              <a:rPr lang="zh-TW" altLang="en-US" noProof="0">
                <a:cs typeface="Calibri"/>
              </a:rPr>
              <a:t>主題二</a:t>
            </a:r>
          </a:p>
          <a:p>
            <a:pPr rtl="0">
              <a:lnSpc>
                <a:spcPct val="150000"/>
              </a:lnSpc>
            </a:pPr>
            <a:r>
              <a:rPr lang="zh-TW" altLang="en-US" noProof="0">
                <a:cs typeface="Calibri"/>
              </a:rPr>
              <a:t>主題三</a:t>
            </a:r>
          </a:p>
          <a:p>
            <a:pPr rtl="0">
              <a:lnSpc>
                <a:spcPct val="150000"/>
              </a:lnSpc>
            </a:pPr>
            <a:r>
              <a:rPr lang="zh-TW" altLang="en-US" noProof="0">
                <a:cs typeface="Calibri"/>
              </a:rPr>
              <a:t>主題四</a:t>
            </a:r>
          </a:p>
          <a:p>
            <a:pPr rtl="0"/>
            <a:endParaRPr lang="zh-TW" altLang="en-US" noProof="0">
              <a:solidFill>
                <a:schemeClr val="tx1"/>
              </a:solidFill>
            </a:endParaRPr>
          </a:p>
        </p:txBody>
      </p:sp>
      <p:sp>
        <p:nvSpPr>
          <p:cNvPr id="22" name="圖片版面配置區 21">
            <a:extLst>
              <a:ext uri="{FF2B5EF4-FFF2-40B4-BE49-F238E27FC236}">
                <a16:creationId xmlns:a16="http://schemas.microsoft.com/office/drawing/2014/main" id="{27D11998-188A-4F5B-9931-8BA54D2802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56500" y="641350"/>
            <a:ext cx="3998913" cy="2626784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4" name="圖片版面配置區 23">
            <a:extLst>
              <a:ext uri="{FF2B5EF4-FFF2-40B4-BE49-F238E27FC236}">
                <a16:creationId xmlns:a16="http://schemas.microsoft.com/office/drawing/2014/main" id="{60F109E5-BC65-4431-A2E5-4A145EC7B3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54913" y="3606263"/>
            <a:ext cx="4000500" cy="2608269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C304C15-0285-4F2C-8EFE-569AD8088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6116" y="809244"/>
            <a:ext cx="5943600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5A88504-58DC-4D6A-A3A2-46BBE92E4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796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日期版面配置區 17">
            <a:extLst>
              <a:ext uri="{FF2B5EF4-FFF2-40B4-BE49-F238E27FC236}">
                <a16:creationId xmlns:a16="http://schemas.microsoft.com/office/drawing/2014/main" id="{A7F1F606-F241-4665-957D-1EA108900290}"/>
              </a:ext>
            </a:extLst>
          </p:cNvPr>
          <p:cNvSpPr txBox="1">
            <a:spLocks/>
          </p:cNvSpPr>
          <p:nvPr userDrawn="1"/>
        </p:nvSpPr>
        <p:spPr>
          <a:xfrm>
            <a:off x="3000676" y="687140"/>
            <a:ext cx="1554480" cy="5272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rtl="0">
              <a:defRPr/>
            </a:pPr>
            <a:r>
              <a:rPr lang="en-US" altLang="zh-TW" sz="1300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sz="1300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86EAC8BD-D27F-41DF-AA93-5F9675828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32096" y="640855"/>
            <a:ext cx="1691640" cy="645295"/>
            <a:chOff x="2932096" y="640855"/>
            <a:chExt cx="1691640" cy="645295"/>
          </a:xfrm>
        </p:grpSpPr>
        <p:cxnSp>
          <p:nvCxnSpPr>
            <p:cNvPr id="11" name="直線接點​​(S) 10">
              <a:extLst>
                <a:ext uri="{FF2B5EF4-FFF2-40B4-BE49-F238E27FC236}">
                  <a16:creationId xmlns:a16="http://schemas.microsoft.com/office/drawing/2014/main" id="{29CEAE44-9527-4308-A77C-6C47315AD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2932096" y="640855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接點​​(S) 12">
              <a:extLst>
                <a:ext uri="{FF2B5EF4-FFF2-40B4-BE49-F238E27FC236}">
                  <a16:creationId xmlns:a16="http://schemas.microsoft.com/office/drawing/2014/main" id="{1BD50130-2E7D-4DC0-8382-B3958A945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4623736" y="640855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接點​​(S) 13">
              <a:extLst>
                <a:ext uri="{FF2B5EF4-FFF2-40B4-BE49-F238E27FC236}">
                  <a16:creationId xmlns:a16="http://schemas.microsoft.com/office/drawing/2014/main" id="{6955D961-339B-49BE-9281-3A8E81953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2932096" y="1286150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頁尾版面配置區 18">
            <a:extLst>
              <a:ext uri="{FF2B5EF4-FFF2-40B4-BE49-F238E27FC236}">
                <a16:creationId xmlns:a16="http://schemas.microsoft.com/office/drawing/2014/main" id="{D2BAF328-75D1-490D-BF37-96EE6C0843E2}"/>
              </a:ext>
            </a:extLst>
          </p:cNvPr>
          <p:cNvSpPr txBox="1">
            <a:spLocks/>
          </p:cNvSpPr>
          <p:nvPr userDrawn="1"/>
        </p:nvSpPr>
        <p:spPr>
          <a:xfrm>
            <a:off x="1243632" y="5641118"/>
            <a:ext cx="5068569" cy="3108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rtl="0">
              <a:defRPr/>
            </a:pPr>
            <a:r>
              <a:rPr lang="zh-TW" altLang="en-US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範例頁尾文字</a:t>
            </a:r>
          </a:p>
        </p:txBody>
      </p:sp>
      <p:sp>
        <p:nvSpPr>
          <p:cNvPr id="18" name="投影片編號版面配置區 21">
            <a:extLst>
              <a:ext uri="{FF2B5EF4-FFF2-40B4-BE49-F238E27FC236}">
                <a16:creationId xmlns:a16="http://schemas.microsoft.com/office/drawing/2014/main" id="{5A2A2B37-48E8-4C00-91B4-63F0C7AAE23F}"/>
              </a:ext>
            </a:extLst>
          </p:cNvPr>
          <p:cNvSpPr txBox="1">
            <a:spLocks/>
          </p:cNvSpPr>
          <p:nvPr userDrawn="1"/>
        </p:nvSpPr>
        <p:spPr>
          <a:xfrm>
            <a:off x="9443794" y="6392314"/>
            <a:ext cx="2111881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rtl="0">
              <a:defRPr/>
            </a:pPr>
            <a:fld id="{70B1FE82-5036-4003-B709-0840DA750BBE}" type="slidenum">
              <a:rPr lang="en-US" altLang="zh-TW" noProof="0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defTabSz="914400">
                <a:defRPr/>
              </a:pPr>
              <a:t>‹#›</a:t>
            </a:fld>
            <a:endParaRPr lang="zh-TW" altLang="en-US" noProof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76324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57420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小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95B0C2F6-1B8C-43CC-92A5-2D5502929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3349" y="648230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983D5E-8A96-4276-9D60-66D16276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057275"/>
            <a:ext cx="10366743" cy="1235895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C4707CC-694D-4162-B68A-B7D9345B3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6196" y="814657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1" name="圖片版面配置區 20">
            <a:extLst>
              <a:ext uri="{FF2B5EF4-FFF2-40B4-BE49-F238E27FC236}">
                <a16:creationId xmlns:a16="http://schemas.microsoft.com/office/drawing/2014/main" id="{079F8F29-0E9E-49F7-93F4-FCC8C82EE1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2884815"/>
            <a:ext cx="2279650" cy="25527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5" name="文字版面配置區 27">
            <a:extLst>
              <a:ext uri="{FF2B5EF4-FFF2-40B4-BE49-F238E27FC236}">
                <a16:creationId xmlns:a16="http://schemas.microsoft.com/office/drawing/2014/main" id="{9925214F-17A5-4C60-AADE-6A1BC12989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9" y="5635244"/>
            <a:ext cx="2279649" cy="350292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文字版面配置區 27">
            <a:extLst>
              <a:ext uri="{FF2B5EF4-FFF2-40B4-BE49-F238E27FC236}">
                <a16:creationId xmlns:a16="http://schemas.microsoft.com/office/drawing/2014/main" id="{10700E3A-7CD7-4A3D-BA94-0E5BCAC92A8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599" y="5912412"/>
            <a:ext cx="2279649" cy="35029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圖片版面配置區 20">
            <a:extLst>
              <a:ext uri="{FF2B5EF4-FFF2-40B4-BE49-F238E27FC236}">
                <a16:creationId xmlns:a16="http://schemas.microsoft.com/office/drawing/2014/main" id="{2E6EB481-2A99-4088-95C0-0D5BAFDFF02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96066" y="2884815"/>
            <a:ext cx="2279650" cy="25527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7" name="文字版面配置區 27">
            <a:extLst>
              <a:ext uri="{FF2B5EF4-FFF2-40B4-BE49-F238E27FC236}">
                <a16:creationId xmlns:a16="http://schemas.microsoft.com/office/drawing/2014/main" id="{4097BC1F-331F-4D57-993D-EFBB792275D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96067" y="5635244"/>
            <a:ext cx="2279649" cy="350292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8" name="文字版面配置區 27">
            <a:extLst>
              <a:ext uri="{FF2B5EF4-FFF2-40B4-BE49-F238E27FC236}">
                <a16:creationId xmlns:a16="http://schemas.microsoft.com/office/drawing/2014/main" id="{DCC61962-73A1-4768-8408-43E07ED2C1A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496067" y="5912412"/>
            <a:ext cx="2279649" cy="35029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6" name="頁尾版面配置區 4">
            <a:extLst>
              <a:ext uri="{FF2B5EF4-FFF2-40B4-BE49-F238E27FC236}">
                <a16:creationId xmlns:a16="http://schemas.microsoft.com/office/drawing/2014/main" id="{8013A142-804D-471C-B2DD-DEC1B8C58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095" y="6296388"/>
            <a:ext cx="5816600" cy="36576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23" name="圖片版面配置區 20">
            <a:extLst>
              <a:ext uri="{FF2B5EF4-FFF2-40B4-BE49-F238E27FC236}">
                <a16:creationId xmlns:a16="http://schemas.microsoft.com/office/drawing/2014/main" id="{A231814F-4139-4547-9058-18BF9C9E88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82532" y="2884815"/>
            <a:ext cx="2279650" cy="25527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9" name="文字版面配置區 27">
            <a:extLst>
              <a:ext uri="{FF2B5EF4-FFF2-40B4-BE49-F238E27FC236}">
                <a16:creationId xmlns:a16="http://schemas.microsoft.com/office/drawing/2014/main" id="{A6CD17BC-BF82-4EF5-8F4B-8D615A2FD24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82535" y="5635244"/>
            <a:ext cx="2279649" cy="350292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0" name="文字版面配置區 27">
            <a:extLst>
              <a:ext uri="{FF2B5EF4-FFF2-40B4-BE49-F238E27FC236}">
                <a16:creationId xmlns:a16="http://schemas.microsoft.com/office/drawing/2014/main" id="{CA5F4D35-7EF1-463D-8005-F3950B65412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82535" y="5912412"/>
            <a:ext cx="2279649" cy="35029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4" name="圖片版面配置區 20">
            <a:extLst>
              <a:ext uri="{FF2B5EF4-FFF2-40B4-BE49-F238E27FC236}">
                <a16:creationId xmlns:a16="http://schemas.microsoft.com/office/drawing/2014/main" id="{6CDB3226-AAE1-4106-A166-12BCFA73DA1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9001" y="2884815"/>
            <a:ext cx="2279650" cy="25527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1" name="文字版面配置區 27">
            <a:extLst>
              <a:ext uri="{FF2B5EF4-FFF2-40B4-BE49-F238E27FC236}">
                <a16:creationId xmlns:a16="http://schemas.microsoft.com/office/drawing/2014/main" id="{C3CD8083-90C5-4685-A286-1A99E5DC312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269002" y="5635244"/>
            <a:ext cx="2279649" cy="350292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2" name="文字版面配置區 27">
            <a:extLst>
              <a:ext uri="{FF2B5EF4-FFF2-40B4-BE49-F238E27FC236}">
                <a16:creationId xmlns:a16="http://schemas.microsoft.com/office/drawing/2014/main" id="{5FB222BC-D05B-4E76-A0DC-25657322AF8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269002" y="5912412"/>
            <a:ext cx="2279649" cy="35029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4D6FBB75-8D79-4225-A448-37C04F053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3192658" y="3310653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​​(S) 9">
            <a:extLst>
              <a:ext uri="{FF2B5EF4-FFF2-40B4-BE49-F238E27FC236}">
                <a16:creationId xmlns:a16="http://schemas.microsoft.com/office/drawing/2014/main" id="{D4C41CC5-2A7C-4774-98CE-C7212DFDC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6079124" y="3310653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​​(S) 10">
            <a:extLst>
              <a:ext uri="{FF2B5EF4-FFF2-40B4-BE49-F238E27FC236}">
                <a16:creationId xmlns:a16="http://schemas.microsoft.com/office/drawing/2014/main" id="{A2861725-0EF3-4133-B06C-063F42B11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965590" y="3310653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日期版面配置區 3">
            <a:extLst>
              <a:ext uri="{FF2B5EF4-FFF2-40B4-BE49-F238E27FC236}">
                <a16:creationId xmlns:a16="http://schemas.microsoft.com/office/drawing/2014/main" id="{7FDBCC4A-1C49-4C93-AD45-AD78087E23D6}"/>
              </a:ext>
            </a:extLst>
          </p:cNvPr>
          <p:cNvSpPr txBox="1">
            <a:spLocks/>
          </p:cNvSpPr>
          <p:nvPr userDrawn="1"/>
        </p:nvSpPr>
        <p:spPr>
          <a:xfrm>
            <a:off x="7684497" y="6296388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zh-TW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sp>
        <p:nvSpPr>
          <p:cNvPr id="37" name="投影片編號版面配置區 5">
            <a:extLst>
              <a:ext uri="{FF2B5EF4-FFF2-40B4-BE49-F238E27FC236}">
                <a16:creationId xmlns:a16="http://schemas.microsoft.com/office/drawing/2014/main" id="{5EB09A52-50AB-4593-BCB7-23D4AEC88507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0537721" y="6286556"/>
            <a:ext cx="838200" cy="36576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755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4C4A46BB-9B50-4F09-9059-DA78048129D4}"/>
              </a:ext>
            </a:extLst>
          </p:cNvPr>
          <p:cNvSpPr/>
          <p:nvPr userDrawn="1"/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F26F410-6A1D-427A-8C06-A0023004F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793" y="2735221"/>
            <a:ext cx="4775075" cy="851219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DDF1FF2-5B9A-4BE9-AD3C-F215F0D25F7A}"/>
              </a:ext>
            </a:extLst>
          </p:cNvPr>
          <p:cNvSpPr/>
          <p:nvPr userDrawn="1"/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9" name="副標題 2">
            <a:extLst>
              <a:ext uri="{FF2B5EF4-FFF2-40B4-BE49-F238E27FC236}">
                <a16:creationId xmlns:a16="http://schemas.microsoft.com/office/drawing/2014/main" id="{04FC6A22-F9EC-4E20-B9CC-F012FA8E4C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33793" y="3995988"/>
            <a:ext cx="4775075" cy="55965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>
                <a:solidFill>
                  <a:schemeClr val="tx1"/>
                </a:solidFill>
              </a:rPr>
              <a:t>副標題</a:t>
            </a:r>
          </a:p>
        </p:txBody>
      </p:sp>
      <p:sp>
        <p:nvSpPr>
          <p:cNvPr id="10" name="日期版面配置區 17">
            <a:extLst>
              <a:ext uri="{FF2B5EF4-FFF2-40B4-BE49-F238E27FC236}">
                <a16:creationId xmlns:a16="http://schemas.microsoft.com/office/drawing/2014/main" id="{ABF19E1F-D7E9-4D44-9873-8D8DDC338F7E}"/>
              </a:ext>
            </a:extLst>
          </p:cNvPr>
          <p:cNvSpPr txBox="1">
            <a:spLocks/>
          </p:cNvSpPr>
          <p:nvPr userDrawn="1"/>
        </p:nvSpPr>
        <p:spPr>
          <a:xfrm>
            <a:off x="7369770" y="2040249"/>
            <a:ext cx="2103120" cy="3152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rtl="0">
              <a:defRPr/>
            </a:pPr>
            <a:r>
              <a:rPr lang="en-US" altLang="zh-TW" sz="1300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sz="1300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sp>
        <p:nvSpPr>
          <p:cNvPr id="22" name="圖片版面配置區 21">
            <a:extLst>
              <a:ext uri="{FF2B5EF4-FFF2-40B4-BE49-F238E27FC236}">
                <a16:creationId xmlns:a16="http://schemas.microsoft.com/office/drawing/2014/main" id="{93C72E99-B7BE-4F82-AD93-38765570DB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5695067 w 12192000"/>
              <a:gd name="connsiteY0" fmla="*/ 1808532 h 6858000"/>
              <a:gd name="connsiteX1" fmla="*/ 5695067 w 12192000"/>
              <a:gd name="connsiteY1" fmla="*/ 5049468 h 6858000"/>
              <a:gd name="connsiteX2" fmla="*/ 11147594 w 12192000"/>
              <a:gd name="connsiteY2" fmla="*/ 5049468 h 6858000"/>
              <a:gd name="connsiteX3" fmla="*/ 11147594 w 12192000"/>
              <a:gd name="connsiteY3" fmla="*/ 180853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5695067" y="1808532"/>
                </a:moveTo>
                <a:lnTo>
                  <a:pt x="5695067" y="5049468"/>
                </a:lnTo>
                <a:lnTo>
                  <a:pt x="11147594" y="5049468"/>
                </a:lnTo>
                <a:lnTo>
                  <a:pt x="11147594" y="180853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</p:spTree>
    <p:extLst>
      <p:ext uri="{BB962C8B-B14F-4D97-AF65-F5344CB8AC3E}">
        <p14:creationId xmlns:p14="http://schemas.microsoft.com/office/powerpoint/2010/main" val="264654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摘要"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349982C2-1320-41E5-A31C-D8DA5C8A4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C563FB1-76A9-4E53-9493-2B8680D68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8" y="0"/>
            <a:ext cx="4651122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3175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C8F116A-4F5C-40E2-836F-919B8B939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72" y="4123592"/>
            <a:ext cx="4654296" cy="9144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027D978-81FB-4612-81AA-B7123E0D5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284289" y="0"/>
            <a:ext cx="91440" cy="420624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00DC717-7560-4850-A68A-A881C97F3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284289" y="2057400"/>
            <a:ext cx="2377440" cy="9144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9F22527-F181-4C80-9977-C9894355C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14028" y="971453"/>
            <a:ext cx="5623560" cy="4910328"/>
          </a:xfrm>
          <a:prstGeom prst="rect">
            <a:avLst/>
          </a:prstGeom>
          <a:noFill/>
          <a:ln w="6350" cap="sq" cmpd="sng" algn="ctr">
            <a:solidFill>
              <a:schemeClr val="bg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CABAC30-6A2F-4907-8502-17DF9AEEE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48300" y="806861"/>
            <a:ext cx="5955017" cy="5239512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03C9F96-79A7-44FA-A7FE-C0675B996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7401" y="1290294"/>
            <a:ext cx="5116286" cy="137160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8" name="副標題 2">
            <a:extLst>
              <a:ext uri="{FF2B5EF4-FFF2-40B4-BE49-F238E27FC236}">
                <a16:creationId xmlns:a16="http://schemas.microsoft.com/office/drawing/2014/main" id="{D72D6334-ED49-4D79-AAC2-10DCFF6D6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7401" y="2980736"/>
            <a:ext cx="5116286" cy="2712494"/>
          </a:xfrm>
        </p:spPr>
        <p:txBody>
          <a:bodyPr rtlCol="0">
            <a:normAutofit/>
          </a:bodyPr>
          <a:lstStyle>
            <a:lvl1pPr marL="0" indent="0" algn="ctr">
              <a:buNone/>
              <a:defRPr>
                <a:solidFill>
                  <a:schemeClr val="bg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sz="1800" noProof="0">
                <a:solidFill>
                  <a:schemeClr val="bg1">
                    <a:lumMod val="85000"/>
                    <a:lumOff val="15000"/>
                  </a:schemeClr>
                </a:solidFill>
              </a:rPr>
              <a:t>按一下以編輯母片子標題樣式</a:t>
            </a:r>
          </a:p>
        </p:txBody>
      </p:sp>
      <p:sp>
        <p:nvSpPr>
          <p:cNvPr id="12" name="日期版面配置區 3">
            <a:extLst>
              <a:ext uri="{FF2B5EF4-FFF2-40B4-BE49-F238E27FC236}">
                <a16:creationId xmlns:a16="http://schemas.microsoft.com/office/drawing/2014/main" id="{0FE3A1CC-4DE8-4FC6-839D-CD3607B8D426}"/>
              </a:ext>
            </a:extLst>
          </p:cNvPr>
          <p:cNvSpPr txBox="1">
            <a:spLocks/>
          </p:cNvSpPr>
          <p:nvPr userDrawn="1"/>
        </p:nvSpPr>
        <p:spPr>
          <a:xfrm>
            <a:off x="7048099" y="302355"/>
            <a:ext cx="2743200" cy="35078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r>
              <a:rPr lang="en-US" altLang="zh-TW" noProof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sp>
        <p:nvSpPr>
          <p:cNvPr id="22" name="圖片版面配置區 21">
            <a:extLst>
              <a:ext uri="{FF2B5EF4-FFF2-40B4-BE49-F238E27FC236}">
                <a16:creationId xmlns:a16="http://schemas.microsoft.com/office/drawing/2014/main" id="{C9E9A7CA-EE9C-4648-8016-1852440461F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5438" y="326697"/>
            <a:ext cx="1636712" cy="3475163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6" name="圖片版面配置區 25">
            <a:extLst>
              <a:ext uri="{FF2B5EF4-FFF2-40B4-BE49-F238E27FC236}">
                <a16:creationId xmlns:a16="http://schemas.microsoft.com/office/drawing/2014/main" id="{F4561B6B-E204-4CF0-AD12-ED21B3940F5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709863" y="329773"/>
            <a:ext cx="1614487" cy="1394251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4" name="圖片版面配置區 23">
            <a:extLst>
              <a:ext uri="{FF2B5EF4-FFF2-40B4-BE49-F238E27FC236}">
                <a16:creationId xmlns:a16="http://schemas.microsoft.com/office/drawing/2014/main" id="{B3BE441E-0CE9-4C44-8783-3A04F5929F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97163" y="2384425"/>
            <a:ext cx="1628775" cy="1423988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8" name="圖片版面配置區 27">
            <a:extLst>
              <a:ext uri="{FF2B5EF4-FFF2-40B4-BE49-F238E27FC236}">
                <a16:creationId xmlns:a16="http://schemas.microsoft.com/office/drawing/2014/main" id="{FBAA901D-39FD-416F-B2B4-F2651AB7918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5438" y="4527550"/>
            <a:ext cx="3998912" cy="200025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4C182815-90D1-446C-BC70-6AB00BED68ED}"/>
              </a:ext>
            </a:extLst>
          </p:cNvPr>
          <p:cNvSpPr txBox="1">
            <a:spLocks/>
          </p:cNvSpPr>
          <p:nvPr userDrawn="1"/>
        </p:nvSpPr>
        <p:spPr>
          <a:xfrm>
            <a:off x="5077003" y="6367925"/>
            <a:ext cx="448056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rtl="0">
              <a:defRPr/>
            </a:pPr>
            <a:r>
              <a:rPr lang="zh-TW" altLang="en-US" noProof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範例頁尾文字</a:t>
            </a:r>
          </a:p>
        </p:txBody>
      </p:sp>
      <p:sp>
        <p:nvSpPr>
          <p:cNvPr id="20" name="投影片編號版面配置區 5">
            <a:extLst>
              <a:ext uri="{FF2B5EF4-FFF2-40B4-BE49-F238E27FC236}">
                <a16:creationId xmlns:a16="http://schemas.microsoft.com/office/drawing/2014/main" id="{69BDEE55-B4D3-4542-BF01-F05A2C1FB7D6}"/>
              </a:ext>
            </a:extLst>
          </p:cNvPr>
          <p:cNvSpPr txBox="1">
            <a:spLocks/>
          </p:cNvSpPr>
          <p:nvPr userDrawn="1"/>
        </p:nvSpPr>
        <p:spPr>
          <a:xfrm>
            <a:off x="9793460" y="6367925"/>
            <a:ext cx="2111881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4FAB73BC-B049-4115-A692-8D63A059BFB8}" type="slidenum">
              <a:rPr lang="en-US" altLang="zh-TW" noProof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02201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簡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5973E97-A796-4836-82F6-8A280A57BA6B}"/>
              </a:ext>
            </a:extLst>
          </p:cNvPr>
          <p:cNvSpPr/>
          <p:nvPr userDrawn="1"/>
        </p:nvSpPr>
        <p:spPr>
          <a:xfrm>
            <a:off x="5660112" y="0"/>
            <a:ext cx="652883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EC0DAEE-CCDB-4627-925B-879F83B1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166" y="610485"/>
            <a:ext cx="5103661" cy="1371600"/>
          </a:xfrm>
        </p:spPr>
        <p:txBody>
          <a:bodyPr rtlCol="0">
            <a:normAutofit/>
          </a:bodyPr>
          <a:lstStyle>
            <a:lvl1pPr>
              <a:defRPr sz="48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B9F23A9-0519-4A39-A9F9-F965C17D58A0}"/>
              </a:ext>
            </a:extLst>
          </p:cNvPr>
          <p:cNvSpPr/>
          <p:nvPr userDrawn="1"/>
        </p:nvSpPr>
        <p:spPr>
          <a:xfrm>
            <a:off x="5981848" y="320040"/>
            <a:ext cx="5888736" cy="6217920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9" name="日期版面配置區 6">
            <a:extLst>
              <a:ext uri="{FF2B5EF4-FFF2-40B4-BE49-F238E27FC236}">
                <a16:creationId xmlns:a16="http://schemas.microsoft.com/office/drawing/2014/main" id="{F3EB17D9-2389-4D1F-AC98-7CC3F79840B2}"/>
              </a:ext>
            </a:extLst>
          </p:cNvPr>
          <p:cNvSpPr txBox="1">
            <a:spLocks/>
          </p:cNvSpPr>
          <p:nvPr userDrawn="1"/>
        </p:nvSpPr>
        <p:spPr>
          <a:xfrm>
            <a:off x="7554616" y="383781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r>
              <a:rPr lang="en-US" altLang="zh-TW" noProof="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20XX </a:t>
            </a:r>
            <a:r>
              <a:rPr lang="zh-TW" altLang="en-US" noProof="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年</a:t>
            </a:r>
          </a:p>
        </p:txBody>
      </p:sp>
      <p:sp>
        <p:nvSpPr>
          <p:cNvPr id="11" name="頁尾版面配置區 7">
            <a:extLst>
              <a:ext uri="{FF2B5EF4-FFF2-40B4-BE49-F238E27FC236}">
                <a16:creationId xmlns:a16="http://schemas.microsoft.com/office/drawing/2014/main" id="{40E55EFF-7AC0-4ACD-B826-CA1E384CCF4C}"/>
              </a:ext>
            </a:extLst>
          </p:cNvPr>
          <p:cNvSpPr txBox="1">
            <a:spLocks/>
          </p:cNvSpPr>
          <p:nvPr userDrawn="1"/>
        </p:nvSpPr>
        <p:spPr>
          <a:xfrm>
            <a:off x="6303580" y="6214535"/>
            <a:ext cx="4696948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zh-TW" altLang="en-US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範例頁尾文字</a:t>
            </a:r>
          </a:p>
        </p:txBody>
      </p:sp>
      <p:sp>
        <p:nvSpPr>
          <p:cNvPr id="12" name="投影片編號版面配置區 8">
            <a:extLst>
              <a:ext uri="{FF2B5EF4-FFF2-40B4-BE49-F238E27FC236}">
                <a16:creationId xmlns:a16="http://schemas.microsoft.com/office/drawing/2014/main" id="{C6C2D606-DD47-4DA7-AF9B-9A8E401BCAFF}"/>
              </a:ext>
            </a:extLst>
          </p:cNvPr>
          <p:cNvSpPr txBox="1">
            <a:spLocks/>
          </p:cNvSpPr>
          <p:nvPr userDrawn="1"/>
        </p:nvSpPr>
        <p:spPr>
          <a:xfrm>
            <a:off x="11104451" y="6214535"/>
            <a:ext cx="605266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34B7E4EF-A1BD-40F4-AB7B-04F084DD991D}" type="slidenum">
              <a:rPr lang="en-US" altLang="zh-TW" noProof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/>
              <a:t>‹#›</a:t>
            </a:fld>
            <a:endParaRPr lang="zh-TW" altLang="en-US" noProof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5" name="圖片版面配置區 14">
            <a:extLst>
              <a:ext uri="{FF2B5EF4-FFF2-40B4-BE49-F238E27FC236}">
                <a16:creationId xmlns:a16="http://schemas.microsoft.com/office/drawing/2014/main" id="{6623DC60-EE1A-4367-A357-5F11D94225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659438" cy="68580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7095E6F1-8633-46DB-A612-89A5079F7EF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72625" y="2108844"/>
            <a:ext cx="5103812" cy="379095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771211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024342A2-B2E9-4AE9-9AFD-C5F77777E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086CEFC-AE66-4E11-8B5A-880177E12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6737" y="621793"/>
            <a:ext cx="6651809" cy="561441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1DABDA3-AA10-4304-B3C8-D5B655DE3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158" y="2100942"/>
            <a:ext cx="5716339" cy="2290607"/>
          </a:xfrm>
        </p:spPr>
        <p:txBody>
          <a:bodyPr rtlCol="0" anchor="b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EB1E9D9-0DDD-4554-A021-4FE50439A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23061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日期版面配置區 17">
            <a:extLst>
              <a:ext uri="{FF2B5EF4-FFF2-40B4-BE49-F238E27FC236}">
                <a16:creationId xmlns:a16="http://schemas.microsoft.com/office/drawing/2014/main" id="{3B5075EC-8E09-4BB4-8C8F-6177ECD95A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5941" y="493108"/>
            <a:ext cx="1554480" cy="527213"/>
          </a:xfrm>
        </p:spPr>
        <p:txBody>
          <a:bodyPr rtlCol="0"/>
          <a:lstStyle>
            <a:lvl1pPr>
              <a:defRPr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algn="ctr" defTabSz="914400">
              <a:defRPr/>
            </a:pPr>
            <a:r>
              <a:rPr lang="en-US" altLang="zh-TW" sz="1300" noProof="0"/>
              <a:t>20XX </a:t>
            </a:r>
            <a:r>
              <a:rPr lang="zh-TW" altLang="en-US" sz="1300" noProof="0"/>
              <a:t>年</a:t>
            </a:r>
            <a:endParaRPr lang="zh-TW" altLang="en-US" sz="1300" noProof="0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8A8819A-9552-4858-92F8-FB441C3A45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78157" y="4698173"/>
            <a:ext cx="5716339" cy="658674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dirty="0" smtClean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274320" indent="0">
              <a:buNone/>
              <a:defRPr/>
            </a:lvl2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6" name="頁尾版面配置區 18">
            <a:extLst>
              <a:ext uri="{FF2B5EF4-FFF2-40B4-BE49-F238E27FC236}">
                <a16:creationId xmlns:a16="http://schemas.microsoft.com/office/drawing/2014/main" id="{D2BAF328-75D1-490D-BF37-96EE6C0843E2}"/>
              </a:ext>
            </a:extLst>
          </p:cNvPr>
          <p:cNvSpPr txBox="1">
            <a:spLocks/>
          </p:cNvSpPr>
          <p:nvPr userDrawn="1"/>
        </p:nvSpPr>
        <p:spPr>
          <a:xfrm>
            <a:off x="1243632" y="5641118"/>
            <a:ext cx="5068569" cy="3108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400" rtl="0">
              <a:defRPr/>
            </a:pPr>
            <a:r>
              <a:rPr lang="zh-TW" altLang="en-US" noProof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範例頁尾文字</a:t>
            </a:r>
          </a:p>
        </p:txBody>
      </p:sp>
      <p:sp>
        <p:nvSpPr>
          <p:cNvPr id="22" name="圖片版面配置區 21">
            <a:extLst>
              <a:ext uri="{FF2B5EF4-FFF2-40B4-BE49-F238E27FC236}">
                <a16:creationId xmlns:a16="http://schemas.microsoft.com/office/drawing/2014/main" id="{27D11998-188A-4F5B-9931-8BA54D2802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19974" y="621784"/>
            <a:ext cx="1989495" cy="2843222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7" name="圖片版面配置區 21">
            <a:extLst>
              <a:ext uri="{FF2B5EF4-FFF2-40B4-BE49-F238E27FC236}">
                <a16:creationId xmlns:a16="http://schemas.microsoft.com/office/drawing/2014/main" id="{F268C43A-0DA4-4ECC-A368-08AB69EDAE7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70334" y="627380"/>
            <a:ext cx="1980056" cy="2837626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4" name="圖片版面配置區 23">
            <a:extLst>
              <a:ext uri="{FF2B5EF4-FFF2-40B4-BE49-F238E27FC236}">
                <a16:creationId xmlns:a16="http://schemas.microsoft.com/office/drawing/2014/main" id="{60F109E5-BC65-4431-A2E5-4A145EC7B3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32093" y="3636193"/>
            <a:ext cx="4123320" cy="2594427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57F02ED2-9B1A-40C8-A5F7-4473CAA3C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137361" y="446823"/>
            <a:ext cx="1691640" cy="645295"/>
            <a:chOff x="3137361" y="446823"/>
            <a:chExt cx="1691640" cy="645295"/>
          </a:xfrm>
        </p:grpSpPr>
        <p:cxnSp>
          <p:nvCxnSpPr>
            <p:cNvPr id="25" name="直線接點​​(S) 24">
              <a:extLst>
                <a:ext uri="{FF2B5EF4-FFF2-40B4-BE49-F238E27FC236}">
                  <a16:creationId xmlns:a16="http://schemas.microsoft.com/office/drawing/2014/main" id="{ED8AC6A1-19DE-4EAE-91E5-A9E82CEA3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3137361" y="446823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接點​​(S) 26">
              <a:extLst>
                <a:ext uri="{FF2B5EF4-FFF2-40B4-BE49-F238E27FC236}">
                  <a16:creationId xmlns:a16="http://schemas.microsoft.com/office/drawing/2014/main" id="{29AC828E-AA99-4E2C-A30C-D8B9DFF1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4829001" y="446823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接點​​(S) 27">
              <a:extLst>
                <a:ext uri="{FF2B5EF4-FFF2-40B4-BE49-F238E27FC236}">
                  <a16:creationId xmlns:a16="http://schemas.microsoft.com/office/drawing/2014/main" id="{762D63C1-826F-42FC-9EC1-0320620BB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 userDrawn="1"/>
          </p:nvCxnSpPr>
          <p:spPr>
            <a:xfrm>
              <a:off x="3137361" y="1092118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投影片編號版面配置區 21">
            <a:extLst>
              <a:ext uri="{FF2B5EF4-FFF2-40B4-BE49-F238E27FC236}">
                <a16:creationId xmlns:a16="http://schemas.microsoft.com/office/drawing/2014/main" id="{5A2A2B37-48E8-4C00-91B4-63F0C7AAE23F}"/>
              </a:ext>
            </a:extLst>
          </p:cNvPr>
          <p:cNvSpPr txBox="1">
            <a:spLocks/>
          </p:cNvSpPr>
          <p:nvPr userDrawn="1"/>
        </p:nvSpPr>
        <p:spPr>
          <a:xfrm>
            <a:off x="9443794" y="6392314"/>
            <a:ext cx="2111881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rtl="0">
              <a:defRPr/>
            </a:pPr>
            <a:fld id="{70B1FE82-5036-4003-B709-0840DA750BBE}" type="slidenum">
              <a:rPr lang="en-US" altLang="zh-TW" noProof="0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defTabSz="914400">
                <a:defRPr/>
              </a:pPr>
              <a:t>‹#›</a:t>
            </a:fld>
            <a:endParaRPr lang="zh-TW" altLang="en-US" noProof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1261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結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圖片版面配置區 19">
            <a:extLst>
              <a:ext uri="{FF2B5EF4-FFF2-40B4-BE49-F238E27FC236}">
                <a16:creationId xmlns:a16="http://schemas.microsoft.com/office/drawing/2014/main" id="{ED0543DF-8CFA-4CBD-AF23-D059985D34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37329 w 12192000"/>
              <a:gd name="connsiteY0" fmla="*/ 941695 h 6858000"/>
              <a:gd name="connsiteX1" fmla="*/ 937329 w 12192000"/>
              <a:gd name="connsiteY1" fmla="*/ 5916305 h 6858000"/>
              <a:gd name="connsiteX2" fmla="*/ 6389856 w 12192000"/>
              <a:gd name="connsiteY2" fmla="*/ 5916305 h 6858000"/>
              <a:gd name="connsiteX3" fmla="*/ 6389856 w 12192000"/>
              <a:gd name="connsiteY3" fmla="*/ 941695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937329" y="941695"/>
                </a:moveTo>
                <a:lnTo>
                  <a:pt x="937329" y="5916305"/>
                </a:lnTo>
                <a:lnTo>
                  <a:pt x="6389856" y="5916305"/>
                </a:lnTo>
                <a:lnTo>
                  <a:pt x="6389856" y="9416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61A2AD8-D5EA-48FD-B19E-788E4D978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7329" y="941695"/>
            <a:ext cx="5452527" cy="49746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682D9D6-0C91-4BAA-B631-B4A597F6D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03272" y="1106424"/>
            <a:ext cx="5120640" cy="464515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F26F410-6A1D-427A-8C06-A0023004F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950" y="2197853"/>
            <a:ext cx="4633415" cy="851219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25" name="日期版面配置區 7">
            <a:extLst>
              <a:ext uri="{FF2B5EF4-FFF2-40B4-BE49-F238E27FC236}">
                <a16:creationId xmlns:a16="http://schemas.microsoft.com/office/drawing/2014/main" id="{53A572F0-78E4-4979-BD85-E9F315B0C6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91992" y="1162386"/>
            <a:ext cx="2743200" cy="256032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algn="ctr"/>
            <a:r>
              <a:rPr lang="en-US" altLang="zh-TW"/>
              <a:t>20XX </a:t>
            </a:r>
            <a:r>
              <a:rPr lang="zh-TW" altLang="en-US"/>
              <a:t>年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6F1164-CE64-4728-83B0-E5316C16DF2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357313" y="3308350"/>
            <a:ext cx="4633912" cy="2141632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74320" indent="0" algn="ctr">
              <a:buNone/>
              <a:defRPr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548640" indent="0">
              <a:buNone/>
              <a:defRPr>
                <a:solidFill>
                  <a:schemeClr val="bg1"/>
                </a:solidFill>
              </a:defRPr>
            </a:lvl3pPr>
            <a:lvl4pPr marL="822960" indent="0">
              <a:buNone/>
              <a:defRPr>
                <a:solidFill>
                  <a:schemeClr val="bg1"/>
                </a:solidFill>
              </a:defRPr>
            </a:lvl4pPr>
            <a:lvl5pPr marL="109728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  <p:sp>
        <p:nvSpPr>
          <p:cNvPr id="27" name="頁尾版面配置區 8">
            <a:extLst>
              <a:ext uri="{FF2B5EF4-FFF2-40B4-BE49-F238E27FC236}">
                <a16:creationId xmlns:a16="http://schemas.microsoft.com/office/drawing/2014/main" id="{DEA4EBDD-4088-4396-BD3F-3AB4BEFB2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57950" y="5472763"/>
            <a:ext cx="4636008" cy="256032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/>
              <a:t>範例頁尾文字</a:t>
            </a:r>
          </a:p>
        </p:txBody>
      </p:sp>
    </p:spTree>
    <p:extLst>
      <p:ext uri="{BB962C8B-B14F-4D97-AF65-F5344CB8AC3E}">
        <p14:creationId xmlns:p14="http://schemas.microsoft.com/office/powerpoint/2010/main" val="3848941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矩形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矩形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441091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1" r:id="rId2"/>
    <p:sldLayoutId id="2147483660" r:id="rId3"/>
    <p:sldLayoutId id="2147483676" r:id="rId4"/>
    <p:sldLayoutId id="2147483673" r:id="rId5"/>
    <p:sldLayoutId id="2147483677" r:id="rId6"/>
    <p:sldLayoutId id="2147483672" r:id="rId7"/>
    <p:sldLayoutId id="2147483675" r:id="rId8"/>
    <p:sldLayoutId id="2147483678" r:id="rId9"/>
    <p:sldLayoutId id="2147483662" r:id="rId10"/>
    <p:sldLayoutId id="2147483663" r:id="rId11"/>
    <p:sldLayoutId id="2147483670" r:id="rId12"/>
    <p:sldLayoutId id="2147483664" r:id="rId13"/>
    <p:sldLayoutId id="2147483665" r:id="rId14"/>
    <p:sldLayoutId id="2147483666" r:id="rId15"/>
    <p:sldLayoutId id="214748366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zichi77777.github.io/chi725/webpage/h4.html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1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577" y="2037201"/>
            <a:ext cx="8933796" cy="93459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US" altLang="zh-TW" dirty="0" err="1"/>
              <a:t>LazyLa</a:t>
            </a:r>
            <a:r>
              <a:rPr lang="en-US" altLang="zh-TW" dirty="0"/>
              <a:t> </a:t>
            </a:r>
            <a:r>
              <a:rPr lang="zh-TW" altLang="en-US" dirty="0"/>
              <a:t>商城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577" y="2971799"/>
            <a:ext cx="8936846" cy="2497823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dirty="0"/>
              <a:t>1111032029</a:t>
            </a:r>
            <a:r>
              <a:rPr lang="zh-TW" altLang="en-US" dirty="0"/>
              <a:t> 王至齊</a:t>
            </a:r>
            <a:r>
              <a:rPr lang="en-US" altLang="zh-TW" dirty="0"/>
              <a:t>(</a:t>
            </a:r>
            <a:r>
              <a:rPr lang="zh-TW" altLang="en-US" dirty="0"/>
              <a:t>組長</a:t>
            </a:r>
            <a:r>
              <a:rPr lang="en-US" altLang="zh-TW" dirty="0"/>
              <a:t>)</a:t>
            </a:r>
          </a:p>
          <a:p>
            <a:pPr rtl="0"/>
            <a:endParaRPr lang="en-US" altLang="zh-TW" dirty="0"/>
          </a:p>
          <a:p>
            <a:pPr rtl="0"/>
            <a:r>
              <a:rPr lang="zh-TW" altLang="en-US" b="1" dirty="0"/>
              <a:t>組員</a:t>
            </a:r>
            <a:endParaRPr lang="en-US" altLang="zh-TW" b="1" dirty="0"/>
          </a:p>
          <a:p>
            <a:pPr rtl="0"/>
            <a:r>
              <a:rPr lang="en-US" altLang="zh-TW" dirty="0"/>
              <a:t>1111032009 </a:t>
            </a:r>
            <a:r>
              <a:rPr lang="zh-TW" altLang="en-US" dirty="0"/>
              <a:t>張尹伶</a:t>
            </a:r>
            <a:endParaRPr lang="en-US" altLang="zh-TW" dirty="0"/>
          </a:p>
          <a:p>
            <a:pPr rtl="0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網站內頁</a:t>
            </a:r>
            <a:endParaRPr 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DBB30ED-BF0F-686F-F0A5-0E6DCCAE3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00" y="1761688"/>
            <a:ext cx="11161000" cy="472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96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網站頁尾</a:t>
            </a:r>
            <a:endParaRPr 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106D6E4-29A2-CB5E-9645-C0FCC174B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67" y="1766630"/>
            <a:ext cx="10877638" cy="471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0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13045"/>
            <a:ext cx="10058400" cy="1371600"/>
          </a:xfrm>
        </p:spPr>
        <p:txBody>
          <a:bodyPr/>
          <a:lstStyle/>
          <a:p>
            <a:pPr algn="ctr"/>
            <a:r>
              <a:rPr lang="zh-TW" altLang="en-US" b="1" i="0" dirty="0">
                <a:solidFill>
                  <a:srgbClr val="212529"/>
                </a:solidFill>
                <a:effectLst/>
                <a:latin typeface="-apple-system"/>
              </a:rPr>
              <a:t>預計網頁效果</a:t>
            </a:r>
            <a:endParaRPr 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04D3FAB-535F-EB12-E6CF-FC1DB12F7A32}"/>
              </a:ext>
            </a:extLst>
          </p:cNvPr>
          <p:cNvSpPr txBox="1"/>
          <p:nvPr/>
        </p:nvSpPr>
        <p:spPr>
          <a:xfrm>
            <a:off x="2233569" y="2828835"/>
            <a:ext cx="77248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預計能完成</a:t>
            </a:r>
            <a:endParaRPr lang="en-US" altLang="zh-TW" sz="2400" b="1" dirty="0"/>
          </a:p>
          <a:p>
            <a:r>
              <a:rPr lang="zh-TW" altLang="en-US" sz="2400" b="1" dirty="0"/>
              <a:t>購物車功能：</a:t>
            </a:r>
            <a:r>
              <a:rPr lang="zh-TW" altLang="en-US" sz="2000" dirty="0"/>
              <a:t>能將商品新增至購物車</a:t>
            </a:r>
            <a:endParaRPr lang="en-US" altLang="zh-TW" sz="2000" dirty="0"/>
          </a:p>
          <a:p>
            <a:r>
              <a:rPr lang="zh-TW" altLang="en-US" sz="2400" b="1" dirty="0"/>
              <a:t>下單功能：</a:t>
            </a:r>
            <a:r>
              <a:rPr lang="zh-TW" altLang="en-US" sz="2000" dirty="0"/>
              <a:t>能填寫購買表單（付款方式</a:t>
            </a:r>
            <a:r>
              <a:rPr lang="en-US" altLang="zh-TW" sz="2000" dirty="0"/>
              <a:t>,</a:t>
            </a:r>
            <a:r>
              <a:rPr lang="zh-TW" altLang="en-US" sz="2000" dirty="0"/>
              <a:t>寄送地點</a:t>
            </a:r>
            <a:r>
              <a:rPr lang="en-US" altLang="zh-TW" sz="2000" dirty="0"/>
              <a:t>,</a:t>
            </a:r>
            <a:r>
              <a:rPr lang="zh-TW" altLang="en-US" sz="2000" dirty="0"/>
              <a:t>欲購買商品）</a:t>
            </a:r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400" b="1" dirty="0"/>
              <a:t>期望能完成</a:t>
            </a:r>
            <a:endParaRPr lang="en-US" altLang="zh-TW" sz="2400" b="1" dirty="0"/>
          </a:p>
          <a:p>
            <a:r>
              <a:rPr lang="zh-TW" altLang="en-US" sz="2400" b="1" dirty="0"/>
              <a:t>上架功能：</a:t>
            </a:r>
            <a:r>
              <a:rPr lang="zh-TW" altLang="en-US" sz="2000" dirty="0"/>
              <a:t>可以通過新增分類</a:t>
            </a:r>
            <a:r>
              <a:rPr lang="en-US" altLang="zh-TW" sz="2000" dirty="0"/>
              <a:t>,</a:t>
            </a:r>
            <a:r>
              <a:rPr lang="zh-TW" altLang="en-US" sz="2000" dirty="0"/>
              <a:t>圖片</a:t>
            </a:r>
            <a:r>
              <a:rPr lang="en-US" altLang="zh-TW" sz="2000" dirty="0"/>
              <a:t>,</a:t>
            </a:r>
            <a:r>
              <a:rPr lang="zh-TW" altLang="en-US" sz="2000" dirty="0"/>
              <a:t>商品敘述直接從網站上架商品</a:t>
            </a:r>
            <a:endParaRPr lang="en-US" altLang="zh-TW" sz="2400" b="1" dirty="0"/>
          </a:p>
        </p:txBody>
      </p:sp>
    </p:spTree>
    <p:extLst>
      <p:ext uri="{BB962C8B-B14F-4D97-AF65-F5344CB8AC3E}">
        <p14:creationId xmlns:p14="http://schemas.microsoft.com/office/powerpoint/2010/main" val="1557879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903787D8-D582-46CD-8BFA-C8A65E570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057275"/>
            <a:ext cx="10366743" cy="1235895"/>
          </a:xfrm>
        </p:spPr>
        <p:txBody>
          <a:bodyPr rtlCol="0"/>
          <a:lstStyle/>
          <a:p>
            <a:pPr rtl="0"/>
            <a:r>
              <a:rPr lang="zh-TW" altLang="en-US" dirty="0"/>
              <a:t>工作分配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6566D38-FC17-4C85-B0A3-E772FF3E926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8" y="3078708"/>
            <a:ext cx="2279649" cy="350292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3200" dirty="0"/>
              <a:t>29</a:t>
            </a:r>
            <a:endParaRPr lang="zh-TW" altLang="en-US" sz="3200" dirty="0"/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6995403A-FA1C-4100-A25E-23128F2F1C7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597" y="4133946"/>
            <a:ext cx="2279649" cy="350292"/>
          </a:xfrm>
        </p:spPr>
        <p:txBody>
          <a:bodyPr rtlCol="0"/>
          <a:lstStyle/>
          <a:p>
            <a:pPr rtl="0"/>
            <a:r>
              <a:rPr lang="zh-TW" altLang="en-US" sz="2000" dirty="0"/>
              <a:t>網站及簡報製作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E619CD71-B346-41DC-9629-4412452A33D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96067" y="3078708"/>
            <a:ext cx="2279649" cy="350292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3200" dirty="0"/>
              <a:t>9</a:t>
            </a:r>
            <a:endParaRPr lang="zh-TW" altLang="en-US" sz="3200" dirty="0"/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3DE62F7C-91D0-4D03-9228-D278628A8DF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496067" y="4174064"/>
            <a:ext cx="2279649" cy="350292"/>
          </a:xfrm>
        </p:spPr>
        <p:txBody>
          <a:bodyPr rtlCol="0"/>
          <a:lstStyle/>
          <a:p>
            <a:pPr rtl="0"/>
            <a:r>
              <a:rPr lang="zh-TW" altLang="en-US" sz="2000" dirty="0"/>
              <a:t>網站美化</a:t>
            </a:r>
          </a:p>
        </p:txBody>
      </p:sp>
      <p:sp>
        <p:nvSpPr>
          <p:cNvPr id="2" name="文字版面配置區 8">
            <a:extLst>
              <a:ext uri="{FF2B5EF4-FFF2-40B4-BE49-F238E27FC236}">
                <a16:creationId xmlns:a16="http://schemas.microsoft.com/office/drawing/2014/main" id="{35725217-F277-8672-6156-BB825B0E21EB}"/>
              </a:ext>
            </a:extLst>
          </p:cNvPr>
          <p:cNvSpPr txBox="1">
            <a:spLocks/>
          </p:cNvSpPr>
          <p:nvPr/>
        </p:nvSpPr>
        <p:spPr>
          <a:xfrm>
            <a:off x="6416286" y="3078708"/>
            <a:ext cx="2279649" cy="3502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200" dirty="0"/>
              <a:t>30</a:t>
            </a:r>
            <a:endParaRPr lang="zh-TW" altLang="en-US" sz="3200" dirty="0"/>
          </a:p>
        </p:txBody>
      </p:sp>
      <p:sp>
        <p:nvSpPr>
          <p:cNvPr id="3" name="文字版面配置區 8">
            <a:extLst>
              <a:ext uri="{FF2B5EF4-FFF2-40B4-BE49-F238E27FC236}">
                <a16:creationId xmlns:a16="http://schemas.microsoft.com/office/drawing/2014/main" id="{F84500C8-0334-1037-D81D-BD7DBE6121D2}"/>
              </a:ext>
            </a:extLst>
          </p:cNvPr>
          <p:cNvSpPr txBox="1">
            <a:spLocks/>
          </p:cNvSpPr>
          <p:nvPr/>
        </p:nvSpPr>
        <p:spPr>
          <a:xfrm>
            <a:off x="8695935" y="3078708"/>
            <a:ext cx="2279649" cy="3502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lang="en-US" sz="18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200" dirty="0"/>
              <a:t>94</a:t>
            </a:r>
            <a:endParaRPr lang="zh-TW" altLang="en-US" sz="3200" dirty="0"/>
          </a:p>
        </p:txBody>
      </p:sp>
      <p:sp>
        <p:nvSpPr>
          <p:cNvPr id="4" name="文字版面配置區 9">
            <a:extLst>
              <a:ext uri="{FF2B5EF4-FFF2-40B4-BE49-F238E27FC236}">
                <a16:creationId xmlns:a16="http://schemas.microsoft.com/office/drawing/2014/main" id="{93A6FFE1-A9CC-62F7-353D-9885110057BD}"/>
              </a:ext>
            </a:extLst>
          </p:cNvPr>
          <p:cNvSpPr txBox="1">
            <a:spLocks/>
          </p:cNvSpPr>
          <p:nvPr/>
        </p:nvSpPr>
        <p:spPr>
          <a:xfrm>
            <a:off x="9302754" y="4133946"/>
            <a:ext cx="2279649" cy="3502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000" dirty="0"/>
              <a:t>上台報告</a:t>
            </a:r>
          </a:p>
        </p:txBody>
      </p:sp>
      <p:sp>
        <p:nvSpPr>
          <p:cNvPr id="5" name="文字版面配置區 9">
            <a:extLst>
              <a:ext uri="{FF2B5EF4-FFF2-40B4-BE49-F238E27FC236}">
                <a16:creationId xmlns:a16="http://schemas.microsoft.com/office/drawing/2014/main" id="{87EDC5CD-C005-3803-24F4-0FE606EDC223}"/>
              </a:ext>
            </a:extLst>
          </p:cNvPr>
          <p:cNvSpPr txBox="1">
            <a:spLocks/>
          </p:cNvSpPr>
          <p:nvPr/>
        </p:nvSpPr>
        <p:spPr>
          <a:xfrm>
            <a:off x="6382537" y="4149543"/>
            <a:ext cx="2279649" cy="3502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lang="en-US" sz="1400" kern="1200" dirty="0" smtClean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000" dirty="0"/>
              <a:t>上台報告</a:t>
            </a:r>
          </a:p>
        </p:txBody>
      </p:sp>
    </p:spTree>
    <p:extLst>
      <p:ext uri="{BB962C8B-B14F-4D97-AF65-F5344CB8AC3E}">
        <p14:creationId xmlns:p14="http://schemas.microsoft.com/office/powerpoint/2010/main" val="746175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網站介紹</a:t>
            </a:r>
            <a:endParaRPr 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04D3FAB-535F-EB12-E6CF-FC1DB12F7A32}"/>
              </a:ext>
            </a:extLst>
          </p:cNvPr>
          <p:cNvSpPr txBox="1"/>
          <p:nvPr/>
        </p:nvSpPr>
        <p:spPr>
          <a:xfrm>
            <a:off x="2526484" y="2443150"/>
            <a:ext cx="71390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這是我的</a:t>
            </a:r>
            <a:r>
              <a:rPr lang="en-US" altLang="zh-TW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打開</a:t>
            </a:r>
            <a:r>
              <a:rPr lang="en-US" altLang="zh-TW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TW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”</a:t>
            </a:r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  <a:hlinkClick r:id="rId2"/>
              </a:rPr>
              <a:t>專題網站</a:t>
            </a:r>
            <a:r>
              <a:rPr lang="en-US" altLang="zh-TW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”</a:t>
            </a:r>
            <a:endParaRPr lang="en-US" altLang="zh-TW" sz="3200" dirty="0">
              <a:solidFill>
                <a:schemeClr val="tx1">
                  <a:lumMod val="95000"/>
                  <a:lumOff val="5000"/>
                </a:schemeClr>
              </a:solidFill>
              <a:latin typeface="Consolas" panose="020B0609020204030204" pitchFamily="49" charset="0"/>
            </a:endParaRPr>
          </a:p>
          <a:p>
            <a:pPr algn="ctr"/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主題就是賣東西的網站</a:t>
            </a:r>
            <a:endParaRPr lang="en-US" altLang="zh-TW" sz="3200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只是我還不會後端</a:t>
            </a:r>
            <a:endParaRPr lang="en-US" altLang="zh-TW" sz="3200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zh-TW" alt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所以目前只有展示商品的功能</a:t>
            </a:r>
          </a:p>
          <a:p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548288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網站架構</a:t>
            </a:r>
            <a:endParaRPr 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04D3FAB-535F-EB12-E6CF-FC1DB12F7A32}"/>
              </a:ext>
            </a:extLst>
          </p:cNvPr>
          <p:cNvSpPr txBox="1"/>
          <p:nvPr/>
        </p:nvSpPr>
        <p:spPr>
          <a:xfrm>
            <a:off x="2526484" y="2388170"/>
            <a:ext cx="71390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/>
              <a:t>導覽區塊</a:t>
            </a:r>
            <a:r>
              <a:rPr lang="zh-TW" altLang="en-US" b="1" dirty="0"/>
              <a:t>＞</a:t>
            </a:r>
            <a:r>
              <a:rPr lang="zh-TW" altLang="en-US" dirty="0"/>
              <a:t>商品分類</a:t>
            </a:r>
            <a:endParaRPr lang="en-US" altLang="zh-TW" dirty="0"/>
          </a:p>
          <a:p>
            <a:pPr algn="ctr"/>
            <a:endParaRPr lang="en-US" altLang="zh-TW" sz="2400" b="1" dirty="0"/>
          </a:p>
          <a:p>
            <a:pPr algn="ctr"/>
            <a:r>
              <a:rPr lang="zh-TW" altLang="en-US" sz="2400" b="1" dirty="0"/>
              <a:t>首頁</a:t>
            </a:r>
            <a:r>
              <a:rPr lang="zh-TW" altLang="en-US" b="1" dirty="0"/>
              <a:t>＞</a:t>
            </a:r>
            <a:r>
              <a:rPr lang="zh-TW" altLang="en-US" dirty="0"/>
              <a:t>活動看板</a:t>
            </a:r>
            <a:endParaRPr lang="en-US" altLang="zh-TW" b="1" dirty="0"/>
          </a:p>
          <a:p>
            <a:pPr algn="ctr"/>
            <a:r>
              <a:rPr lang="zh-TW" altLang="en-US" b="1" dirty="0"/>
              <a:t> </a:t>
            </a:r>
            <a:endParaRPr lang="en-US" altLang="zh-TW" b="1" dirty="0"/>
          </a:p>
          <a:p>
            <a:pPr algn="ctr"/>
            <a:r>
              <a:rPr lang="zh-TW" altLang="en-US" sz="2400" b="1" dirty="0"/>
              <a:t>內文＞</a:t>
            </a:r>
            <a:r>
              <a:rPr lang="zh-TW" altLang="en-US" dirty="0"/>
              <a:t>商品列表</a:t>
            </a:r>
            <a:r>
              <a:rPr lang="en-US" altLang="zh-TW" b="1" dirty="0"/>
              <a:t>&gt;</a:t>
            </a:r>
            <a:r>
              <a:rPr lang="zh-TW" altLang="en-US" dirty="0"/>
              <a:t>商品介紹</a:t>
            </a:r>
            <a:endParaRPr lang="en-US" altLang="zh-TW" dirty="0"/>
          </a:p>
          <a:p>
            <a:pPr algn="ctr"/>
            <a:endParaRPr lang="en-US" altLang="zh-TW" b="1" dirty="0"/>
          </a:p>
          <a:p>
            <a:pPr algn="ctr"/>
            <a:r>
              <a:rPr lang="zh-TW" altLang="en-US" dirty="0"/>
              <a:t>聯絡資料＆</a:t>
            </a:r>
            <a:r>
              <a:rPr lang="en-US" altLang="zh-TW" dirty="0"/>
              <a:t>logo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63785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sz="4800" b="1" dirty="0"/>
              <a:t>導覽區塊</a:t>
            </a:r>
            <a:endParaRPr 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04D3FAB-535F-EB12-E6CF-FC1DB12F7A32}"/>
              </a:ext>
            </a:extLst>
          </p:cNvPr>
          <p:cNvSpPr txBox="1"/>
          <p:nvPr/>
        </p:nvSpPr>
        <p:spPr>
          <a:xfrm>
            <a:off x="2526484" y="2470558"/>
            <a:ext cx="71390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/>
              <a:t>可以通過點擊</a:t>
            </a:r>
            <a:endParaRPr lang="en-US" altLang="zh-TW" sz="2000" dirty="0"/>
          </a:p>
          <a:p>
            <a:pPr algn="ctr"/>
            <a:r>
              <a:rPr lang="zh-TW" altLang="en-US" sz="2000" dirty="0"/>
              <a:t>快速找到想要的商品類別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6B6722E-1697-76A2-11D0-0F1B9D659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122" y="1825741"/>
            <a:ext cx="4496427" cy="50489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ADC0155-72B8-BA5D-DE65-ECD7D412D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083" y="3429000"/>
            <a:ext cx="2505425" cy="254353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88A6A8B1-B9F6-BA5D-DFDE-0592DAB82317}"/>
              </a:ext>
            </a:extLst>
          </p:cNvPr>
          <p:cNvSpPr txBox="1"/>
          <p:nvPr/>
        </p:nvSpPr>
        <p:spPr>
          <a:xfrm>
            <a:off x="4988616" y="4387442"/>
            <a:ext cx="42728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一個酷酷的下拉式選單</a:t>
            </a:r>
            <a:endParaRPr lang="en-US" altLang="zh-TW" sz="2000" dirty="0"/>
          </a:p>
          <a:p>
            <a:r>
              <a:rPr lang="zh-TW" altLang="en-US" sz="2000" dirty="0"/>
              <a:t>目前沒有要放的東西</a:t>
            </a:r>
            <a:endParaRPr lang="en-US" altLang="zh-TW" sz="2000" dirty="0"/>
          </a:p>
          <a:p>
            <a:r>
              <a:rPr lang="zh-TW" altLang="en-US" sz="2000" dirty="0"/>
              <a:t>未來預計會放購物車之類的功能</a:t>
            </a:r>
          </a:p>
        </p:txBody>
      </p:sp>
    </p:spTree>
    <p:extLst>
      <p:ext uri="{BB962C8B-B14F-4D97-AF65-F5344CB8AC3E}">
        <p14:creationId xmlns:p14="http://schemas.microsoft.com/office/powerpoint/2010/main" val="3438008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sz="4800" b="1" dirty="0"/>
              <a:t>首頁</a:t>
            </a:r>
            <a:endParaRPr 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80D25A0-C9E4-F317-5F0A-76FFB4EDF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248" y="1730995"/>
            <a:ext cx="8235280" cy="2483587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54FDF1B-8154-4BC7-9EBD-82764E3AC9F6}"/>
              </a:ext>
            </a:extLst>
          </p:cNvPr>
          <p:cNvSpPr txBox="1"/>
          <p:nvPr/>
        </p:nvSpPr>
        <p:spPr>
          <a:xfrm>
            <a:off x="3850547" y="4555222"/>
            <a:ext cx="4496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以圖片的方式呈現</a:t>
            </a:r>
            <a:endParaRPr lang="en-US" altLang="zh-TW" dirty="0"/>
          </a:p>
          <a:p>
            <a:pPr algn="ctr"/>
            <a:r>
              <a:rPr lang="zh-TW" altLang="en-US" dirty="0"/>
              <a:t>可以快速瞭解商城活動</a:t>
            </a:r>
            <a:endParaRPr lang="en-US" altLang="zh-TW" dirty="0"/>
          </a:p>
          <a:p>
            <a:pPr algn="ctr"/>
            <a:r>
              <a:rPr lang="zh-TW" altLang="en-US" dirty="0"/>
              <a:t>僅做為美化及排版</a:t>
            </a:r>
          </a:p>
        </p:txBody>
      </p:sp>
    </p:spTree>
    <p:extLst>
      <p:ext uri="{BB962C8B-B14F-4D97-AF65-F5344CB8AC3E}">
        <p14:creationId xmlns:p14="http://schemas.microsoft.com/office/powerpoint/2010/main" val="2668856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sz="4800" b="1" dirty="0"/>
              <a:t>內文</a:t>
            </a:r>
            <a:endParaRPr 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342B02B-1FC7-BCAE-BCC0-FDC72CC6A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631" y="1316767"/>
            <a:ext cx="2419688" cy="116221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1DC13B-098E-B5A2-CD25-13542601DC4E}"/>
              </a:ext>
            </a:extLst>
          </p:cNvPr>
          <p:cNvSpPr txBox="1"/>
          <p:nvPr/>
        </p:nvSpPr>
        <p:spPr>
          <a:xfrm>
            <a:off x="0" y="2723337"/>
            <a:ext cx="302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/>
              <a:t>商品分類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32EFA99-142A-9681-A8DE-DC688193E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31" y="3330800"/>
            <a:ext cx="4231337" cy="1513007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D85FE42C-B751-C145-7C05-001F8C7BE86F}"/>
              </a:ext>
            </a:extLst>
          </p:cNvPr>
          <p:cNvSpPr txBox="1"/>
          <p:nvPr/>
        </p:nvSpPr>
        <p:spPr>
          <a:xfrm>
            <a:off x="733425" y="4953522"/>
            <a:ext cx="28194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/>
              <a:t>商品列表</a:t>
            </a:r>
            <a:endParaRPr lang="en-US" altLang="zh-TW" sz="2800" b="1" dirty="0"/>
          </a:p>
          <a:p>
            <a:endParaRPr lang="en-US" altLang="zh-TW" sz="2800" b="1" dirty="0"/>
          </a:p>
          <a:p>
            <a:r>
              <a:rPr lang="zh-TW" altLang="en-US" sz="2000" dirty="0"/>
              <a:t>用於快速瀏覽商品資訊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50289EA-314C-4917-2636-669AF40C7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8800" y="2131268"/>
            <a:ext cx="1495634" cy="695422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EE1A2843-609A-370F-5DEA-4B1378182B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3201" y="1231349"/>
            <a:ext cx="4368885" cy="2882296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B81CB646-72AC-C1C3-E266-3C37359D62C8}"/>
              </a:ext>
            </a:extLst>
          </p:cNvPr>
          <p:cNvSpPr txBox="1"/>
          <p:nvPr/>
        </p:nvSpPr>
        <p:spPr>
          <a:xfrm>
            <a:off x="5981350" y="4469686"/>
            <a:ext cx="452166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/>
              <a:t>商品詳情</a:t>
            </a:r>
            <a:endParaRPr lang="en-US" altLang="zh-TW" sz="2800" b="1" dirty="0"/>
          </a:p>
          <a:p>
            <a:endParaRPr lang="en-US" altLang="zh-TW" sz="2800" b="1" dirty="0"/>
          </a:p>
          <a:p>
            <a:r>
              <a:rPr lang="zh-TW" altLang="en-US" sz="2000" dirty="0"/>
              <a:t>以彈出式窗口來節省網頁空間</a:t>
            </a:r>
            <a:endParaRPr lang="en-US" altLang="zh-TW" sz="2000" dirty="0"/>
          </a:p>
          <a:p>
            <a:r>
              <a:rPr lang="zh-TW" altLang="en-US" sz="2000" dirty="0"/>
              <a:t>在方便快速瀏覽的情況下</a:t>
            </a:r>
            <a:endParaRPr lang="en-US" altLang="zh-TW" sz="2000" dirty="0"/>
          </a:p>
          <a:p>
            <a:r>
              <a:rPr lang="zh-TW" altLang="en-US" sz="2000" dirty="0"/>
              <a:t>也保證資訊的完整呈現</a:t>
            </a:r>
          </a:p>
        </p:txBody>
      </p: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5B992D87-7BCE-AC7E-3160-7F1B5694576E}"/>
              </a:ext>
            </a:extLst>
          </p:cNvPr>
          <p:cNvGrpSpPr/>
          <p:nvPr/>
        </p:nvGrpSpPr>
        <p:grpSpPr>
          <a:xfrm>
            <a:off x="5704448" y="3044903"/>
            <a:ext cx="784440" cy="1054440"/>
            <a:chOff x="5704448" y="3044903"/>
            <a:chExt cx="784440" cy="1054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4" name="筆跡 13">
                  <a:extLst>
                    <a:ext uri="{FF2B5EF4-FFF2-40B4-BE49-F238E27FC236}">
                      <a16:creationId xmlns:a16="http://schemas.microsoft.com/office/drawing/2014/main" id="{090D3CB7-F3EA-B3CB-46CD-A49F54EB859B}"/>
                    </a:ext>
                  </a:extLst>
                </p14:cNvPr>
                <p14:cNvContentPartPr/>
                <p14:nvPr/>
              </p14:nvContentPartPr>
              <p14:xfrm>
                <a:off x="5704448" y="3044903"/>
                <a:ext cx="784440" cy="882720"/>
              </p14:xfrm>
            </p:contentPart>
          </mc:Choice>
          <mc:Fallback xmlns="">
            <p:pic>
              <p:nvPicPr>
                <p:cNvPr id="14" name="筆跡 13">
                  <a:extLst>
                    <a:ext uri="{FF2B5EF4-FFF2-40B4-BE49-F238E27FC236}">
                      <a16:creationId xmlns:a16="http://schemas.microsoft.com/office/drawing/2014/main" id="{090D3CB7-F3EA-B3CB-46CD-A49F54EB859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695448" y="3035903"/>
                  <a:ext cx="802080" cy="90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5" name="筆跡 14">
                  <a:extLst>
                    <a:ext uri="{FF2B5EF4-FFF2-40B4-BE49-F238E27FC236}">
                      <a16:creationId xmlns:a16="http://schemas.microsoft.com/office/drawing/2014/main" id="{E1568882-687D-E219-7A94-ADB88781D556}"/>
                    </a:ext>
                  </a:extLst>
                </p14:cNvPr>
                <p14:cNvContentPartPr/>
                <p14:nvPr/>
              </p14:nvContentPartPr>
              <p14:xfrm>
                <a:off x="6428768" y="3791543"/>
                <a:ext cx="48600" cy="307800"/>
              </p14:xfrm>
            </p:contentPart>
          </mc:Choice>
          <mc:Fallback xmlns="">
            <p:pic>
              <p:nvPicPr>
                <p:cNvPr id="15" name="筆跡 14">
                  <a:extLst>
                    <a:ext uri="{FF2B5EF4-FFF2-40B4-BE49-F238E27FC236}">
                      <a16:creationId xmlns:a16="http://schemas.microsoft.com/office/drawing/2014/main" id="{E1568882-687D-E219-7A94-ADB88781D55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419768" y="3782543"/>
                  <a:ext cx="66240" cy="32544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53127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b="1" dirty="0"/>
              <a:t>頁尾</a:t>
            </a:r>
            <a:endParaRPr 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0D3B030-4129-3589-D9EA-14B336FCC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188302"/>
            <a:ext cx="4276726" cy="1201911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9FB5A89-10C9-DF7C-6A0A-923AD967E8A6}"/>
              </a:ext>
            </a:extLst>
          </p:cNvPr>
          <p:cNvSpPr txBox="1"/>
          <p:nvPr/>
        </p:nvSpPr>
        <p:spPr>
          <a:xfrm>
            <a:off x="1335248" y="3682767"/>
            <a:ext cx="248174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/>
              <a:t>Logo</a:t>
            </a:r>
          </a:p>
          <a:p>
            <a:pPr algn="ctr"/>
            <a:endParaRPr lang="en-US" altLang="zh-TW" sz="2800" b="1" dirty="0"/>
          </a:p>
          <a:p>
            <a:pPr algn="ctr"/>
            <a:r>
              <a:rPr lang="zh-TW" altLang="en-US" dirty="0"/>
              <a:t>凸顯個人風格</a:t>
            </a:r>
            <a:endParaRPr lang="en-US" altLang="zh-TW" dirty="0"/>
          </a:p>
          <a:p>
            <a:pPr algn="ctr"/>
            <a:r>
              <a:rPr lang="zh-TW" altLang="en-US" dirty="0"/>
              <a:t>也做為美化及排版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B84A8B0-3B9C-BD91-A3E2-799FBCCDF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22" y="1736945"/>
            <a:ext cx="3892507" cy="1648262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BF593132-4814-5C5D-FE7E-3BA5E6D121F9}"/>
              </a:ext>
            </a:extLst>
          </p:cNvPr>
          <p:cNvSpPr txBox="1"/>
          <p:nvPr/>
        </p:nvSpPr>
        <p:spPr>
          <a:xfrm>
            <a:off x="6073192" y="3559656"/>
            <a:ext cx="26173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/>
              <a:t>聯絡資訊</a:t>
            </a:r>
            <a:endParaRPr lang="en-US" altLang="zh-TW" sz="2800" b="1" dirty="0"/>
          </a:p>
          <a:p>
            <a:pPr algn="ctr"/>
            <a:endParaRPr lang="en-US" altLang="zh-TW" sz="2000" b="1" dirty="0"/>
          </a:p>
          <a:p>
            <a:pPr algn="ctr"/>
            <a:r>
              <a:rPr lang="zh-TW" altLang="en-US" sz="2000" dirty="0"/>
              <a:t>以圖標作為按鈕</a:t>
            </a:r>
            <a:endParaRPr lang="en-US" altLang="zh-TW" sz="2000" dirty="0"/>
          </a:p>
          <a:p>
            <a:pPr algn="ctr"/>
            <a:r>
              <a:rPr lang="zh-TW" altLang="en-US" sz="2000" dirty="0"/>
              <a:t>簡單又美觀</a:t>
            </a:r>
            <a:endParaRPr lang="en-US" altLang="zh-TW" sz="2000" dirty="0"/>
          </a:p>
          <a:p>
            <a:pPr algn="ctr"/>
            <a:endParaRPr lang="en-US" altLang="zh-TW" sz="20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18D26E-B29C-11B8-4E3A-BC8901962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5462" y="2780139"/>
            <a:ext cx="809738" cy="762106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63507AF3-1F2E-58F3-E4A1-BDD626D44924}"/>
              </a:ext>
            </a:extLst>
          </p:cNvPr>
          <p:cNvSpPr txBox="1"/>
          <p:nvPr/>
        </p:nvSpPr>
        <p:spPr>
          <a:xfrm>
            <a:off x="9548069" y="3551363"/>
            <a:ext cx="2617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（返回首頁的小按鈕）</a:t>
            </a:r>
          </a:p>
        </p:txBody>
      </p:sp>
    </p:spTree>
    <p:extLst>
      <p:ext uri="{BB962C8B-B14F-4D97-AF65-F5344CB8AC3E}">
        <p14:creationId xmlns:p14="http://schemas.microsoft.com/office/powerpoint/2010/main" val="2967952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">
            <a:extLst>
              <a:ext uri="{FF2B5EF4-FFF2-40B4-BE49-F238E27FC236}">
                <a16:creationId xmlns:a16="http://schemas.microsoft.com/office/drawing/2014/main" id="{85A68A7F-2D16-5075-38F2-BED8A0F4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zh-TW" altLang="en-US" dirty="0"/>
              <a:t>網站首頁</a:t>
            </a:r>
            <a:endParaRPr lang="en-US" dirty="0"/>
          </a:p>
        </p:txBody>
      </p:sp>
      <p:pic>
        <p:nvPicPr>
          <p:cNvPr id="35" name="圖片 34">
            <a:extLst>
              <a:ext uri="{FF2B5EF4-FFF2-40B4-BE49-F238E27FC236}">
                <a16:creationId xmlns:a16="http://schemas.microsoft.com/office/drawing/2014/main" id="{C365CD68-4ED6-FC68-EE03-24AEFA8A5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380869"/>
            <a:ext cx="10058400" cy="32941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401170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175_TF78757031_Win32" id="{19E2EA3E-4AD1-4D7C-B44D-6913CB93E148}" vid="{B78B539B-A49F-4BBB-8A0F-88E751B1A67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B3D0E2C-DCCF-4DCA-8700-60C67A2E1F4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7802517-FD5A-4D6F-9BEF-6B50583B6D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3FC90C-E938-4D14-B988-1AABB7F8F35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設計</Template>
  <TotalTime>96</TotalTime>
  <Words>271</Words>
  <Application>Microsoft Office PowerPoint</Application>
  <PresentationFormat>寬螢幕</PresentationFormat>
  <Paragraphs>69</Paragraphs>
  <Slides>12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-apple-system</vt:lpstr>
      <vt:lpstr>Microsoft JhengHei UI</vt:lpstr>
      <vt:lpstr>Consolas</vt:lpstr>
      <vt:lpstr>Garamond</vt:lpstr>
      <vt:lpstr>SavonVTI</vt:lpstr>
      <vt:lpstr>LazyLa 商城</vt:lpstr>
      <vt:lpstr>工作分配</vt:lpstr>
      <vt:lpstr>網站介紹</vt:lpstr>
      <vt:lpstr>網站架構</vt:lpstr>
      <vt:lpstr>導覽區塊</vt:lpstr>
      <vt:lpstr>首頁</vt:lpstr>
      <vt:lpstr>內文</vt:lpstr>
      <vt:lpstr>頁尾</vt:lpstr>
      <vt:lpstr>網站首頁</vt:lpstr>
      <vt:lpstr>網站內頁</vt:lpstr>
      <vt:lpstr>網站頁尾</vt:lpstr>
      <vt:lpstr>預計網頁效果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LazyLa 商城</dc:title>
  <dc:creator>王至齊</dc:creator>
  <cp:lastModifiedBy>王至齊</cp:lastModifiedBy>
  <cp:revision>6</cp:revision>
  <dcterms:created xsi:type="dcterms:W3CDTF">2022-11-08T15:39:44Z</dcterms:created>
  <dcterms:modified xsi:type="dcterms:W3CDTF">2022-11-09T11:16:19Z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